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6" r:id="rId4"/>
    <p:sldId id="262" r:id="rId5"/>
    <p:sldId id="258" r:id="rId6"/>
    <p:sldId id="259" r:id="rId7"/>
    <p:sldId id="261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8A0B98-D6E9-40C9-B5DD-19646C031E1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BA3DF9-5D2C-4F8B-AA11-0DDCF30863F2}">
      <dgm:prSet phldrT="[Text]"/>
      <dgm:spPr/>
      <dgm:t>
        <a:bodyPr/>
        <a:lstStyle/>
        <a:p>
          <a:r>
            <a:rPr lang="en-US" dirty="0" smtClean="0"/>
            <a:t>Creative</a:t>
          </a:r>
          <a:endParaRPr lang="en-US" dirty="0"/>
        </a:p>
      </dgm:t>
    </dgm:pt>
    <dgm:pt modelId="{20A86ECF-3889-4564-B5F9-77F55491D576}" type="parTrans" cxnId="{B74779EC-A43F-4C52-8415-017CCE1D69E7}">
      <dgm:prSet/>
      <dgm:spPr/>
      <dgm:t>
        <a:bodyPr/>
        <a:lstStyle/>
        <a:p>
          <a:endParaRPr lang="en-US"/>
        </a:p>
      </dgm:t>
    </dgm:pt>
    <dgm:pt modelId="{D007B321-94B9-48AA-B91A-023A64055F43}" type="sibTrans" cxnId="{B74779EC-A43F-4C52-8415-017CCE1D69E7}">
      <dgm:prSet/>
      <dgm:spPr/>
      <dgm:t>
        <a:bodyPr/>
        <a:lstStyle/>
        <a:p>
          <a:endParaRPr lang="en-US"/>
        </a:p>
      </dgm:t>
    </dgm:pt>
    <dgm:pt modelId="{021B1003-39D2-4840-967A-3263D31FBE9E}">
      <dgm:prSet phldrT="[Text]"/>
      <dgm:spPr/>
      <dgm:t>
        <a:bodyPr/>
        <a:lstStyle/>
        <a:p>
          <a:r>
            <a:rPr lang="en-US" dirty="0" smtClean="0"/>
            <a:t>A person who makes something or produces visual or performance art</a:t>
          </a:r>
          <a:endParaRPr lang="en-US" dirty="0"/>
        </a:p>
      </dgm:t>
    </dgm:pt>
    <dgm:pt modelId="{B3A1F8D8-1320-45E6-B533-87212A50C561}" type="parTrans" cxnId="{9CDEF663-8624-4E65-B7B2-15A6F2AC6FBE}">
      <dgm:prSet/>
      <dgm:spPr/>
      <dgm:t>
        <a:bodyPr/>
        <a:lstStyle/>
        <a:p>
          <a:endParaRPr lang="en-US"/>
        </a:p>
      </dgm:t>
    </dgm:pt>
    <dgm:pt modelId="{48C17661-00F7-4C9F-822C-4B122456DFBC}" type="sibTrans" cxnId="{9CDEF663-8624-4E65-B7B2-15A6F2AC6FBE}">
      <dgm:prSet/>
      <dgm:spPr/>
      <dgm:t>
        <a:bodyPr/>
        <a:lstStyle/>
        <a:p>
          <a:endParaRPr lang="en-US"/>
        </a:p>
      </dgm:t>
    </dgm:pt>
    <dgm:pt modelId="{47BC024B-A344-4A6C-A1FB-EB27D7C08C96}">
      <dgm:prSet phldrT="[Text]"/>
      <dgm:spPr/>
      <dgm:t>
        <a:bodyPr/>
        <a:lstStyle/>
        <a:p>
          <a:r>
            <a:rPr lang="en-US" dirty="0" smtClean="0"/>
            <a:t>Inventive</a:t>
          </a:r>
          <a:endParaRPr lang="en-US" dirty="0"/>
        </a:p>
      </dgm:t>
    </dgm:pt>
    <dgm:pt modelId="{A49BBD6B-CBF5-408D-BC33-38BD4CE8D1C4}" type="parTrans" cxnId="{A41A42A8-10B6-4510-A78C-A3DEF1A7F11A}">
      <dgm:prSet/>
      <dgm:spPr/>
      <dgm:t>
        <a:bodyPr/>
        <a:lstStyle/>
        <a:p>
          <a:endParaRPr lang="en-US"/>
        </a:p>
      </dgm:t>
    </dgm:pt>
    <dgm:pt modelId="{ED67448C-8F66-48B9-9E77-3DA17AE8E9D8}" type="sibTrans" cxnId="{A41A42A8-10B6-4510-A78C-A3DEF1A7F11A}">
      <dgm:prSet/>
      <dgm:spPr/>
      <dgm:t>
        <a:bodyPr/>
        <a:lstStyle/>
        <a:p>
          <a:endParaRPr lang="en-US"/>
        </a:p>
      </dgm:t>
    </dgm:pt>
    <dgm:pt modelId="{DED81C57-49FA-4EB7-A750-8519E50CE984}">
      <dgm:prSet phldrT="[Text]"/>
      <dgm:spPr/>
      <dgm:t>
        <a:bodyPr/>
        <a:lstStyle/>
        <a:p>
          <a:r>
            <a:rPr lang="en-US" dirty="0" smtClean="0"/>
            <a:t>A person who thinks of or builds something first</a:t>
          </a:r>
          <a:endParaRPr lang="en-US" dirty="0"/>
        </a:p>
      </dgm:t>
    </dgm:pt>
    <dgm:pt modelId="{734B2EC8-10B3-4186-AFBF-0CC9D281C3F4}" type="parTrans" cxnId="{85FB2B69-15E7-403D-9278-D34CF28ADD3B}">
      <dgm:prSet/>
      <dgm:spPr/>
      <dgm:t>
        <a:bodyPr/>
        <a:lstStyle/>
        <a:p>
          <a:endParaRPr lang="en-US"/>
        </a:p>
      </dgm:t>
    </dgm:pt>
    <dgm:pt modelId="{AECC3672-9489-4FB6-9B73-E6BD3EFE321F}" type="sibTrans" cxnId="{85FB2B69-15E7-403D-9278-D34CF28ADD3B}">
      <dgm:prSet/>
      <dgm:spPr/>
      <dgm:t>
        <a:bodyPr/>
        <a:lstStyle/>
        <a:p>
          <a:endParaRPr lang="en-US"/>
        </a:p>
      </dgm:t>
    </dgm:pt>
    <dgm:pt modelId="{2ED37FEE-FD78-4205-A1DD-2B1F31D9CB18}">
      <dgm:prSet phldrT="[Text]"/>
      <dgm:spPr/>
      <dgm:t>
        <a:bodyPr/>
        <a:lstStyle/>
        <a:p>
          <a:r>
            <a:rPr lang="en-US" dirty="0" smtClean="0"/>
            <a:t>Notable</a:t>
          </a:r>
          <a:endParaRPr lang="en-US" dirty="0"/>
        </a:p>
      </dgm:t>
    </dgm:pt>
    <dgm:pt modelId="{25AEE438-CE70-43ED-80BB-275D87A0CB01}" type="parTrans" cxnId="{19506963-4A3E-4B88-B794-2941C2CD50B4}">
      <dgm:prSet/>
      <dgm:spPr/>
      <dgm:t>
        <a:bodyPr/>
        <a:lstStyle/>
        <a:p>
          <a:endParaRPr lang="en-US"/>
        </a:p>
      </dgm:t>
    </dgm:pt>
    <dgm:pt modelId="{DA156F1E-7F0B-4635-85D5-A26194C14BCF}" type="sibTrans" cxnId="{19506963-4A3E-4B88-B794-2941C2CD50B4}">
      <dgm:prSet/>
      <dgm:spPr/>
      <dgm:t>
        <a:bodyPr/>
        <a:lstStyle/>
        <a:p>
          <a:endParaRPr lang="en-US"/>
        </a:p>
      </dgm:t>
    </dgm:pt>
    <dgm:pt modelId="{E3BCDB1C-180E-445C-A18A-1D078985D2D9}">
      <dgm:prSet phldrT="[Text]"/>
      <dgm:spPr/>
      <dgm:t>
        <a:bodyPr/>
        <a:lstStyle/>
        <a:p>
          <a:r>
            <a:rPr lang="en-US" dirty="0" smtClean="0"/>
            <a:t>A person or idea that is important or interesting</a:t>
          </a:r>
          <a:endParaRPr lang="en-US" dirty="0"/>
        </a:p>
      </dgm:t>
    </dgm:pt>
    <dgm:pt modelId="{AB42D972-32E4-4B17-B54B-85D6BCD5AFC1}" type="parTrans" cxnId="{B0559990-DF82-4C98-BB86-938EC7D83FA5}">
      <dgm:prSet/>
      <dgm:spPr/>
      <dgm:t>
        <a:bodyPr/>
        <a:lstStyle/>
        <a:p>
          <a:endParaRPr lang="en-US"/>
        </a:p>
      </dgm:t>
    </dgm:pt>
    <dgm:pt modelId="{83AA056C-1632-49DE-9C58-A9C6C001608C}" type="sibTrans" cxnId="{B0559990-DF82-4C98-BB86-938EC7D83FA5}">
      <dgm:prSet/>
      <dgm:spPr/>
      <dgm:t>
        <a:bodyPr/>
        <a:lstStyle/>
        <a:p>
          <a:endParaRPr lang="en-US"/>
        </a:p>
      </dgm:t>
    </dgm:pt>
    <dgm:pt modelId="{E8C3FC1C-56A6-45A0-B5AA-424C3E5D0B10}" type="pres">
      <dgm:prSet presAssocID="{068A0B98-D6E9-40C9-B5DD-19646C031E1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6E73D1-4805-409A-9706-790FB1B4AA35}" type="pres">
      <dgm:prSet presAssocID="{C7BA3DF9-5D2C-4F8B-AA11-0DDCF30863F2}" presName="linNode" presStyleCnt="0"/>
      <dgm:spPr/>
    </dgm:pt>
    <dgm:pt modelId="{2A13660A-21C4-4512-8694-83B474F00DB6}" type="pres">
      <dgm:prSet presAssocID="{C7BA3DF9-5D2C-4F8B-AA11-0DDCF30863F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044B0C-C959-4B74-A0AA-795EF969A525}" type="pres">
      <dgm:prSet presAssocID="{C7BA3DF9-5D2C-4F8B-AA11-0DDCF30863F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A3FCFD-0240-41B9-AD62-0BE3CCB417D0}" type="pres">
      <dgm:prSet presAssocID="{D007B321-94B9-48AA-B91A-023A64055F43}" presName="sp" presStyleCnt="0"/>
      <dgm:spPr/>
    </dgm:pt>
    <dgm:pt modelId="{F847C9D1-4147-4EBE-95AE-1C5459F755A3}" type="pres">
      <dgm:prSet presAssocID="{47BC024B-A344-4A6C-A1FB-EB27D7C08C96}" presName="linNode" presStyleCnt="0"/>
      <dgm:spPr/>
    </dgm:pt>
    <dgm:pt modelId="{489AA782-2560-4680-AF36-B25652B16CF0}" type="pres">
      <dgm:prSet presAssocID="{47BC024B-A344-4A6C-A1FB-EB27D7C08C9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2B68E3-0FF2-463D-8CCC-7EF1DFDFCC3D}" type="pres">
      <dgm:prSet presAssocID="{47BC024B-A344-4A6C-A1FB-EB27D7C08C9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94F9ED-60A7-4DF1-8692-81C3410183F8}" type="pres">
      <dgm:prSet presAssocID="{ED67448C-8F66-48B9-9E77-3DA17AE8E9D8}" presName="sp" presStyleCnt="0"/>
      <dgm:spPr/>
    </dgm:pt>
    <dgm:pt modelId="{9D0EFAC6-FDED-4213-9ECF-DAC45D0E7862}" type="pres">
      <dgm:prSet presAssocID="{2ED37FEE-FD78-4205-A1DD-2B1F31D9CB18}" presName="linNode" presStyleCnt="0"/>
      <dgm:spPr/>
    </dgm:pt>
    <dgm:pt modelId="{4172B26B-C792-4647-AEE5-6A7F6EEB542B}" type="pres">
      <dgm:prSet presAssocID="{2ED37FEE-FD78-4205-A1DD-2B1F31D9CB1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F24138-E5A4-401E-A201-B2DC6539686E}" type="pres">
      <dgm:prSet presAssocID="{2ED37FEE-FD78-4205-A1DD-2B1F31D9CB1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559990-DF82-4C98-BB86-938EC7D83FA5}" srcId="{2ED37FEE-FD78-4205-A1DD-2B1F31D9CB18}" destId="{E3BCDB1C-180E-445C-A18A-1D078985D2D9}" srcOrd="0" destOrd="0" parTransId="{AB42D972-32E4-4B17-B54B-85D6BCD5AFC1}" sibTransId="{83AA056C-1632-49DE-9C58-A9C6C001608C}"/>
    <dgm:cxn modelId="{74FF5AD9-2FCF-4C2D-838D-61B346075873}" type="presOf" srcId="{021B1003-39D2-4840-967A-3263D31FBE9E}" destId="{8C044B0C-C959-4B74-A0AA-795EF969A525}" srcOrd="0" destOrd="0" presId="urn:microsoft.com/office/officeart/2005/8/layout/vList5"/>
    <dgm:cxn modelId="{02ED9DDD-7D36-42F3-A4B0-00119629C880}" type="presOf" srcId="{C7BA3DF9-5D2C-4F8B-AA11-0DDCF30863F2}" destId="{2A13660A-21C4-4512-8694-83B474F00DB6}" srcOrd="0" destOrd="0" presId="urn:microsoft.com/office/officeart/2005/8/layout/vList5"/>
    <dgm:cxn modelId="{A5D2B00A-693D-47C1-82CC-B5781D0B6982}" type="presOf" srcId="{2ED37FEE-FD78-4205-A1DD-2B1F31D9CB18}" destId="{4172B26B-C792-4647-AEE5-6A7F6EEB542B}" srcOrd="0" destOrd="0" presId="urn:microsoft.com/office/officeart/2005/8/layout/vList5"/>
    <dgm:cxn modelId="{9CDEF663-8624-4E65-B7B2-15A6F2AC6FBE}" srcId="{C7BA3DF9-5D2C-4F8B-AA11-0DDCF30863F2}" destId="{021B1003-39D2-4840-967A-3263D31FBE9E}" srcOrd="0" destOrd="0" parTransId="{B3A1F8D8-1320-45E6-B533-87212A50C561}" sibTransId="{48C17661-00F7-4C9F-822C-4B122456DFBC}"/>
    <dgm:cxn modelId="{09C13A6F-CCB4-4BD7-A8BC-B0A73AC22F3B}" type="presOf" srcId="{068A0B98-D6E9-40C9-B5DD-19646C031E16}" destId="{E8C3FC1C-56A6-45A0-B5AA-424C3E5D0B10}" srcOrd="0" destOrd="0" presId="urn:microsoft.com/office/officeart/2005/8/layout/vList5"/>
    <dgm:cxn modelId="{85FB2B69-15E7-403D-9278-D34CF28ADD3B}" srcId="{47BC024B-A344-4A6C-A1FB-EB27D7C08C96}" destId="{DED81C57-49FA-4EB7-A750-8519E50CE984}" srcOrd="0" destOrd="0" parTransId="{734B2EC8-10B3-4186-AFBF-0CC9D281C3F4}" sibTransId="{AECC3672-9489-4FB6-9B73-E6BD3EFE321F}"/>
    <dgm:cxn modelId="{A41A42A8-10B6-4510-A78C-A3DEF1A7F11A}" srcId="{068A0B98-D6E9-40C9-B5DD-19646C031E16}" destId="{47BC024B-A344-4A6C-A1FB-EB27D7C08C96}" srcOrd="1" destOrd="0" parTransId="{A49BBD6B-CBF5-408D-BC33-38BD4CE8D1C4}" sibTransId="{ED67448C-8F66-48B9-9E77-3DA17AE8E9D8}"/>
    <dgm:cxn modelId="{0E7AFAF9-66FE-4675-9909-90C3DB9E3E50}" type="presOf" srcId="{47BC024B-A344-4A6C-A1FB-EB27D7C08C96}" destId="{489AA782-2560-4680-AF36-B25652B16CF0}" srcOrd="0" destOrd="0" presId="urn:microsoft.com/office/officeart/2005/8/layout/vList5"/>
    <dgm:cxn modelId="{B74779EC-A43F-4C52-8415-017CCE1D69E7}" srcId="{068A0B98-D6E9-40C9-B5DD-19646C031E16}" destId="{C7BA3DF9-5D2C-4F8B-AA11-0DDCF30863F2}" srcOrd="0" destOrd="0" parTransId="{20A86ECF-3889-4564-B5F9-77F55491D576}" sibTransId="{D007B321-94B9-48AA-B91A-023A64055F43}"/>
    <dgm:cxn modelId="{19506963-4A3E-4B88-B794-2941C2CD50B4}" srcId="{068A0B98-D6E9-40C9-B5DD-19646C031E16}" destId="{2ED37FEE-FD78-4205-A1DD-2B1F31D9CB18}" srcOrd="2" destOrd="0" parTransId="{25AEE438-CE70-43ED-80BB-275D87A0CB01}" sibTransId="{DA156F1E-7F0B-4635-85D5-A26194C14BCF}"/>
    <dgm:cxn modelId="{78038385-D618-45CF-B937-18970AD5F11B}" type="presOf" srcId="{DED81C57-49FA-4EB7-A750-8519E50CE984}" destId="{AD2B68E3-0FF2-463D-8CCC-7EF1DFDFCC3D}" srcOrd="0" destOrd="0" presId="urn:microsoft.com/office/officeart/2005/8/layout/vList5"/>
    <dgm:cxn modelId="{3AC96460-1F21-4217-B30C-5DD63DF29C66}" type="presOf" srcId="{E3BCDB1C-180E-445C-A18A-1D078985D2D9}" destId="{CAF24138-E5A4-401E-A201-B2DC6539686E}" srcOrd="0" destOrd="0" presId="urn:microsoft.com/office/officeart/2005/8/layout/vList5"/>
    <dgm:cxn modelId="{1CA48527-99BE-4DEE-BC42-E656910A8B5F}" type="presParOf" srcId="{E8C3FC1C-56A6-45A0-B5AA-424C3E5D0B10}" destId="{C26E73D1-4805-409A-9706-790FB1B4AA35}" srcOrd="0" destOrd="0" presId="urn:microsoft.com/office/officeart/2005/8/layout/vList5"/>
    <dgm:cxn modelId="{D86ABC32-B370-430F-8F95-00264FCFC941}" type="presParOf" srcId="{C26E73D1-4805-409A-9706-790FB1B4AA35}" destId="{2A13660A-21C4-4512-8694-83B474F00DB6}" srcOrd="0" destOrd="0" presId="urn:microsoft.com/office/officeart/2005/8/layout/vList5"/>
    <dgm:cxn modelId="{F5CAA475-FB92-4B00-AA1E-F119F520FEBB}" type="presParOf" srcId="{C26E73D1-4805-409A-9706-790FB1B4AA35}" destId="{8C044B0C-C959-4B74-A0AA-795EF969A525}" srcOrd="1" destOrd="0" presId="urn:microsoft.com/office/officeart/2005/8/layout/vList5"/>
    <dgm:cxn modelId="{4AE8EEFD-7176-4B1D-A56D-DEC2BF4CA824}" type="presParOf" srcId="{E8C3FC1C-56A6-45A0-B5AA-424C3E5D0B10}" destId="{A7A3FCFD-0240-41B9-AD62-0BE3CCB417D0}" srcOrd="1" destOrd="0" presId="urn:microsoft.com/office/officeart/2005/8/layout/vList5"/>
    <dgm:cxn modelId="{86B5B4D1-06EF-48F0-A207-B98AA6C1E512}" type="presParOf" srcId="{E8C3FC1C-56A6-45A0-B5AA-424C3E5D0B10}" destId="{F847C9D1-4147-4EBE-95AE-1C5459F755A3}" srcOrd="2" destOrd="0" presId="urn:microsoft.com/office/officeart/2005/8/layout/vList5"/>
    <dgm:cxn modelId="{1B7EAF0D-4313-4559-B665-61F8A14E6A45}" type="presParOf" srcId="{F847C9D1-4147-4EBE-95AE-1C5459F755A3}" destId="{489AA782-2560-4680-AF36-B25652B16CF0}" srcOrd="0" destOrd="0" presId="urn:microsoft.com/office/officeart/2005/8/layout/vList5"/>
    <dgm:cxn modelId="{32195C95-D341-4FBA-B605-1B406CA22A97}" type="presParOf" srcId="{F847C9D1-4147-4EBE-95AE-1C5459F755A3}" destId="{AD2B68E3-0FF2-463D-8CCC-7EF1DFDFCC3D}" srcOrd="1" destOrd="0" presId="urn:microsoft.com/office/officeart/2005/8/layout/vList5"/>
    <dgm:cxn modelId="{05A5DD6F-ED35-4D40-935E-AD3C976E3061}" type="presParOf" srcId="{E8C3FC1C-56A6-45A0-B5AA-424C3E5D0B10}" destId="{2494F9ED-60A7-4DF1-8692-81C3410183F8}" srcOrd="3" destOrd="0" presId="urn:microsoft.com/office/officeart/2005/8/layout/vList5"/>
    <dgm:cxn modelId="{41F7AB0D-6C73-4B06-BC64-C7B392371981}" type="presParOf" srcId="{E8C3FC1C-56A6-45A0-B5AA-424C3E5D0B10}" destId="{9D0EFAC6-FDED-4213-9ECF-DAC45D0E7862}" srcOrd="4" destOrd="0" presId="urn:microsoft.com/office/officeart/2005/8/layout/vList5"/>
    <dgm:cxn modelId="{F7D83717-692C-4649-9325-9100793762BC}" type="presParOf" srcId="{9D0EFAC6-FDED-4213-9ECF-DAC45D0E7862}" destId="{4172B26B-C792-4647-AEE5-6A7F6EEB542B}" srcOrd="0" destOrd="0" presId="urn:microsoft.com/office/officeart/2005/8/layout/vList5"/>
    <dgm:cxn modelId="{C70C2BDB-7088-4D17-AAB6-87CC94235AE1}" type="presParOf" srcId="{9D0EFAC6-FDED-4213-9ECF-DAC45D0E7862}" destId="{CAF24138-E5A4-401E-A201-B2DC6539686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C4B4E3-1203-4204-B50F-B59F749AF43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5760B883-30FD-4DAB-965F-7A291ECCB0E3}">
      <dgm:prSet phldrT="[Text]"/>
      <dgm:spPr/>
      <dgm:t>
        <a:bodyPr/>
        <a:lstStyle/>
        <a:p>
          <a:r>
            <a:rPr lang="en-US" dirty="0" smtClean="0"/>
            <a:t>Creative</a:t>
          </a:r>
          <a:endParaRPr lang="en-US" dirty="0"/>
        </a:p>
      </dgm:t>
    </dgm:pt>
    <dgm:pt modelId="{15B7D083-5725-448C-AAD3-B4314071D79B}" type="parTrans" cxnId="{FAD5EF65-1F72-424A-95A4-D17E7069CCE5}">
      <dgm:prSet/>
      <dgm:spPr/>
      <dgm:t>
        <a:bodyPr/>
        <a:lstStyle/>
        <a:p>
          <a:endParaRPr lang="en-US"/>
        </a:p>
      </dgm:t>
    </dgm:pt>
    <dgm:pt modelId="{670EB046-383E-44B9-A48E-E8A6288AB522}" type="sibTrans" cxnId="{FAD5EF65-1F72-424A-95A4-D17E7069CCE5}">
      <dgm:prSet/>
      <dgm:spPr/>
      <dgm:t>
        <a:bodyPr/>
        <a:lstStyle/>
        <a:p>
          <a:endParaRPr lang="en-US"/>
        </a:p>
      </dgm:t>
    </dgm:pt>
    <dgm:pt modelId="{16615785-A221-4AE8-B0BB-7A8654387B8B}">
      <dgm:prSet phldrT="[Text]"/>
      <dgm:spPr/>
      <dgm:t>
        <a:bodyPr/>
        <a:lstStyle/>
        <a:p>
          <a:r>
            <a:rPr lang="en-US" dirty="0" smtClean="0"/>
            <a:t>Notable</a:t>
          </a:r>
          <a:endParaRPr lang="en-US" dirty="0"/>
        </a:p>
      </dgm:t>
    </dgm:pt>
    <dgm:pt modelId="{6648E62D-90EA-4722-B6A3-C6E70807D221}" type="parTrans" cxnId="{5E5139EE-B5A2-4E01-9950-4B32884A0DCE}">
      <dgm:prSet/>
      <dgm:spPr/>
      <dgm:t>
        <a:bodyPr/>
        <a:lstStyle/>
        <a:p>
          <a:endParaRPr lang="en-US"/>
        </a:p>
      </dgm:t>
    </dgm:pt>
    <dgm:pt modelId="{85571758-8498-4D12-927E-DEF8B47F559F}" type="sibTrans" cxnId="{5E5139EE-B5A2-4E01-9950-4B32884A0DCE}">
      <dgm:prSet/>
      <dgm:spPr/>
      <dgm:t>
        <a:bodyPr/>
        <a:lstStyle/>
        <a:p>
          <a:endParaRPr lang="en-US"/>
        </a:p>
      </dgm:t>
    </dgm:pt>
    <dgm:pt modelId="{B893117F-DB26-4CB6-91A0-7B3D8A4E3EFD}">
      <dgm:prSet phldrT="[Text]"/>
      <dgm:spPr/>
      <dgm:t>
        <a:bodyPr/>
        <a:lstStyle/>
        <a:p>
          <a:r>
            <a:rPr lang="en-US" dirty="0" smtClean="0"/>
            <a:t>Inventive</a:t>
          </a:r>
          <a:endParaRPr lang="en-US" dirty="0"/>
        </a:p>
      </dgm:t>
    </dgm:pt>
    <dgm:pt modelId="{76CB1F9D-7EC9-44AD-A8C6-416C2171510B}" type="parTrans" cxnId="{9B1A6024-652A-475D-A557-859A3368D930}">
      <dgm:prSet/>
      <dgm:spPr/>
      <dgm:t>
        <a:bodyPr/>
        <a:lstStyle/>
        <a:p>
          <a:endParaRPr lang="en-US"/>
        </a:p>
      </dgm:t>
    </dgm:pt>
    <dgm:pt modelId="{933ED887-A543-4227-ADCF-A29E98586718}" type="sibTrans" cxnId="{9B1A6024-652A-475D-A557-859A3368D930}">
      <dgm:prSet/>
      <dgm:spPr/>
      <dgm:t>
        <a:bodyPr/>
        <a:lstStyle/>
        <a:p>
          <a:endParaRPr lang="en-US"/>
        </a:p>
      </dgm:t>
    </dgm:pt>
    <dgm:pt modelId="{979CC48B-BD81-4A69-9134-7EF0372B056E}" type="pres">
      <dgm:prSet presAssocID="{CAC4B4E3-1203-4204-B50F-B59F749AF43E}" presName="compositeShape" presStyleCnt="0">
        <dgm:presLayoutVars>
          <dgm:chMax val="7"/>
          <dgm:dir/>
          <dgm:resizeHandles val="exact"/>
        </dgm:presLayoutVars>
      </dgm:prSet>
      <dgm:spPr/>
    </dgm:pt>
    <dgm:pt modelId="{D90B9E96-532D-4A14-9BFF-B20226F3972F}" type="pres">
      <dgm:prSet presAssocID="{5760B883-30FD-4DAB-965F-7A291ECCB0E3}" presName="circ1" presStyleLbl="vennNode1" presStyleIdx="0" presStyleCnt="3"/>
      <dgm:spPr/>
      <dgm:t>
        <a:bodyPr/>
        <a:lstStyle/>
        <a:p>
          <a:endParaRPr lang="en-US"/>
        </a:p>
      </dgm:t>
    </dgm:pt>
    <dgm:pt modelId="{81AF177C-5644-42BD-A7FC-DD08B1AEA8EA}" type="pres">
      <dgm:prSet presAssocID="{5760B883-30FD-4DAB-965F-7A291ECCB0E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553401-C55E-4313-BD77-FA0757335EB0}" type="pres">
      <dgm:prSet presAssocID="{16615785-A221-4AE8-B0BB-7A8654387B8B}" presName="circ2" presStyleLbl="vennNode1" presStyleIdx="1" presStyleCnt="3"/>
      <dgm:spPr/>
      <dgm:t>
        <a:bodyPr/>
        <a:lstStyle/>
        <a:p>
          <a:endParaRPr lang="en-US"/>
        </a:p>
      </dgm:t>
    </dgm:pt>
    <dgm:pt modelId="{CD84FBA8-376A-4B6B-A7BE-1FD32F8008BC}" type="pres">
      <dgm:prSet presAssocID="{16615785-A221-4AE8-B0BB-7A8654387B8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4F1BDE-9404-4D67-BFFA-40385B67BF9A}" type="pres">
      <dgm:prSet presAssocID="{B893117F-DB26-4CB6-91A0-7B3D8A4E3EFD}" presName="circ3" presStyleLbl="vennNode1" presStyleIdx="2" presStyleCnt="3"/>
      <dgm:spPr/>
      <dgm:t>
        <a:bodyPr/>
        <a:lstStyle/>
        <a:p>
          <a:endParaRPr lang="en-US"/>
        </a:p>
      </dgm:t>
    </dgm:pt>
    <dgm:pt modelId="{D99DFDCC-2C28-4689-9064-7AAEAB4D942A}" type="pres">
      <dgm:prSet presAssocID="{B893117F-DB26-4CB6-91A0-7B3D8A4E3EF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1A6024-652A-475D-A557-859A3368D930}" srcId="{CAC4B4E3-1203-4204-B50F-B59F749AF43E}" destId="{B893117F-DB26-4CB6-91A0-7B3D8A4E3EFD}" srcOrd="2" destOrd="0" parTransId="{76CB1F9D-7EC9-44AD-A8C6-416C2171510B}" sibTransId="{933ED887-A543-4227-ADCF-A29E98586718}"/>
    <dgm:cxn modelId="{1202E71C-A21B-4ABC-9ECE-D7243FFB0DD2}" type="presOf" srcId="{5760B883-30FD-4DAB-965F-7A291ECCB0E3}" destId="{81AF177C-5644-42BD-A7FC-DD08B1AEA8EA}" srcOrd="1" destOrd="0" presId="urn:microsoft.com/office/officeart/2005/8/layout/venn1"/>
    <dgm:cxn modelId="{FAD5EF65-1F72-424A-95A4-D17E7069CCE5}" srcId="{CAC4B4E3-1203-4204-B50F-B59F749AF43E}" destId="{5760B883-30FD-4DAB-965F-7A291ECCB0E3}" srcOrd="0" destOrd="0" parTransId="{15B7D083-5725-448C-AAD3-B4314071D79B}" sibTransId="{670EB046-383E-44B9-A48E-E8A6288AB522}"/>
    <dgm:cxn modelId="{3BB080AF-ADF8-45D2-A15D-E489E4F9895D}" type="presOf" srcId="{16615785-A221-4AE8-B0BB-7A8654387B8B}" destId="{FF553401-C55E-4313-BD77-FA0757335EB0}" srcOrd="0" destOrd="0" presId="urn:microsoft.com/office/officeart/2005/8/layout/venn1"/>
    <dgm:cxn modelId="{51519F5D-C6EF-43A6-8F8E-18F9D5B1D78F}" type="presOf" srcId="{B893117F-DB26-4CB6-91A0-7B3D8A4E3EFD}" destId="{AA4F1BDE-9404-4D67-BFFA-40385B67BF9A}" srcOrd="0" destOrd="0" presId="urn:microsoft.com/office/officeart/2005/8/layout/venn1"/>
    <dgm:cxn modelId="{7A2AF431-2169-422C-9FDA-723FEDC5CF44}" type="presOf" srcId="{CAC4B4E3-1203-4204-B50F-B59F749AF43E}" destId="{979CC48B-BD81-4A69-9134-7EF0372B056E}" srcOrd="0" destOrd="0" presId="urn:microsoft.com/office/officeart/2005/8/layout/venn1"/>
    <dgm:cxn modelId="{C38F7483-C13C-4C35-AD17-8161BC9FC048}" type="presOf" srcId="{B893117F-DB26-4CB6-91A0-7B3D8A4E3EFD}" destId="{D99DFDCC-2C28-4689-9064-7AAEAB4D942A}" srcOrd="1" destOrd="0" presId="urn:microsoft.com/office/officeart/2005/8/layout/venn1"/>
    <dgm:cxn modelId="{D6B5BC1C-5854-48A4-9240-0CE0A4EB27BB}" type="presOf" srcId="{16615785-A221-4AE8-B0BB-7A8654387B8B}" destId="{CD84FBA8-376A-4B6B-A7BE-1FD32F8008BC}" srcOrd="1" destOrd="0" presId="urn:microsoft.com/office/officeart/2005/8/layout/venn1"/>
    <dgm:cxn modelId="{5E5139EE-B5A2-4E01-9950-4B32884A0DCE}" srcId="{CAC4B4E3-1203-4204-B50F-B59F749AF43E}" destId="{16615785-A221-4AE8-B0BB-7A8654387B8B}" srcOrd="1" destOrd="0" parTransId="{6648E62D-90EA-4722-B6A3-C6E70807D221}" sibTransId="{85571758-8498-4D12-927E-DEF8B47F559F}"/>
    <dgm:cxn modelId="{31BA52FC-05DB-4D6A-B668-B5FE86892897}" type="presOf" srcId="{5760B883-30FD-4DAB-965F-7A291ECCB0E3}" destId="{D90B9E96-532D-4A14-9BFF-B20226F3972F}" srcOrd="0" destOrd="0" presId="urn:microsoft.com/office/officeart/2005/8/layout/venn1"/>
    <dgm:cxn modelId="{EF5323C8-0C77-4E8B-A4A1-459C158F55FE}" type="presParOf" srcId="{979CC48B-BD81-4A69-9134-7EF0372B056E}" destId="{D90B9E96-532D-4A14-9BFF-B20226F3972F}" srcOrd="0" destOrd="0" presId="urn:microsoft.com/office/officeart/2005/8/layout/venn1"/>
    <dgm:cxn modelId="{EB7CC1A4-EAA1-4CB7-9F6A-BFF6A5913967}" type="presParOf" srcId="{979CC48B-BD81-4A69-9134-7EF0372B056E}" destId="{81AF177C-5644-42BD-A7FC-DD08B1AEA8EA}" srcOrd="1" destOrd="0" presId="urn:microsoft.com/office/officeart/2005/8/layout/venn1"/>
    <dgm:cxn modelId="{9312AEB3-3B90-4419-9D42-3AE63CBFFA6D}" type="presParOf" srcId="{979CC48B-BD81-4A69-9134-7EF0372B056E}" destId="{FF553401-C55E-4313-BD77-FA0757335EB0}" srcOrd="2" destOrd="0" presId="urn:microsoft.com/office/officeart/2005/8/layout/venn1"/>
    <dgm:cxn modelId="{F457386F-01B9-46F3-85B5-D8820620B35C}" type="presParOf" srcId="{979CC48B-BD81-4A69-9134-7EF0372B056E}" destId="{CD84FBA8-376A-4B6B-A7BE-1FD32F8008BC}" srcOrd="3" destOrd="0" presId="urn:microsoft.com/office/officeart/2005/8/layout/venn1"/>
    <dgm:cxn modelId="{9E6FED8B-BF36-4F45-B21E-C5C02E326292}" type="presParOf" srcId="{979CC48B-BD81-4A69-9134-7EF0372B056E}" destId="{AA4F1BDE-9404-4D67-BFFA-40385B67BF9A}" srcOrd="4" destOrd="0" presId="urn:microsoft.com/office/officeart/2005/8/layout/venn1"/>
    <dgm:cxn modelId="{15B9DC23-F875-4810-8C88-459AC03ED3B5}" type="presParOf" srcId="{979CC48B-BD81-4A69-9134-7EF0372B056E}" destId="{D99DFDCC-2C28-4689-9064-7AAEAB4D942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332D-DE8C-4B46-82BD-8772806E1032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332D-DE8C-4B46-82BD-8772806E1032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332D-DE8C-4B46-82BD-8772806E1032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332D-DE8C-4B46-82BD-8772806E1032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332D-DE8C-4B46-82BD-8772806E1032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332D-DE8C-4B46-82BD-8772806E1032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332D-DE8C-4B46-82BD-8772806E1032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332D-DE8C-4B46-82BD-8772806E1032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332D-DE8C-4B46-82BD-8772806E1032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332D-DE8C-4B46-82BD-8772806E1032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332D-DE8C-4B46-82BD-8772806E1032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F4A332D-DE8C-4B46-82BD-8772806E1032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8FA6FE7-88CC-4741-8734-56270DE6AC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youtube.com/watch?v=9c7pMg5yARo&amp;feature=related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youtube.com/watch?v=hRyDB4RWJdw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420100" cy="9906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How are these characters similar? With a partner, list 3 ways they are alike.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3276600" cy="2319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743448"/>
            <a:ext cx="2781300" cy="3079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38300" y="3908094"/>
            <a:ext cx="2095500" cy="291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15291"/>
            <a:ext cx="1695450" cy="2785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1337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Score Yourself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 can </a:t>
            </a:r>
            <a:r>
              <a:rPr lang="en-US" sz="3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identify people who are </a:t>
            </a:r>
            <a:r>
              <a:rPr lang="en-US" sz="3200" i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creative, inventive, </a:t>
            </a:r>
            <a:r>
              <a:rPr lang="en-US" sz="3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and </a:t>
            </a:r>
            <a:r>
              <a:rPr lang="en-US" sz="3200" i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notable</a:t>
            </a:r>
            <a:endParaRPr lang="en-US" sz="2800" i="1" u="sng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 can </a:t>
            </a:r>
            <a:r>
              <a:rPr lang="en-US" sz="3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explain how these three words are similar and different</a:t>
            </a:r>
          </a:p>
          <a:p>
            <a:pPr marL="548640" lvl="2" indent="0">
              <a:buNone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4: I could teach this to a Kindergartener</a:t>
            </a:r>
          </a:p>
          <a:p>
            <a:pPr marL="548640" lvl="2" indent="0">
              <a:buNone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3: I can do this correctly on my own </a:t>
            </a:r>
          </a:p>
          <a:p>
            <a:pPr marL="548640" lvl="2" indent="0">
              <a:buNone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2: I might need help</a:t>
            </a:r>
          </a:p>
          <a:p>
            <a:pPr marL="548640" lvl="2" indent="0">
              <a:buNone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1: I think this is new</a:t>
            </a:r>
          </a:p>
        </p:txBody>
      </p:sp>
    </p:spTree>
    <p:extLst>
      <p:ext uri="{BB962C8B-B14F-4D97-AF65-F5344CB8AC3E}">
        <p14:creationId xmlns:p14="http://schemas.microsoft.com/office/powerpoint/2010/main" xmlns="" val="272205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Created by Walt Disney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95604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Walt Disney was the </a:t>
            </a:r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</a:rPr>
              <a:t>creator</a:t>
            </a:r>
            <a:r>
              <a:rPr lang="en-US" dirty="0" smtClean="0"/>
              <a:t> of the first animated film (cartoon), </a:t>
            </a:r>
            <a:r>
              <a:rPr lang="en-US" dirty="0" smtClean="0">
                <a:hlinkClick r:id="rId2"/>
              </a:rPr>
              <a:t>Steamboat Willie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 </a:t>
            </a:r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</a:rPr>
              <a:t>invented</a:t>
            </a:r>
            <a:r>
              <a:rPr lang="en-US" dirty="0" smtClean="0"/>
              <a:t> the technology used to make movies from pictures drawn by hand.</a:t>
            </a:r>
          </a:p>
          <a:p>
            <a:r>
              <a:rPr lang="en-US" dirty="0" smtClean="0"/>
              <a:t>He is </a:t>
            </a:r>
            <a:r>
              <a:rPr lang="en-US" b="1" i="1" dirty="0" smtClean="0">
                <a:solidFill>
                  <a:srgbClr val="AD8F67">
                    <a:lumMod val="50000"/>
                  </a:srgbClr>
                </a:solidFill>
              </a:rPr>
              <a:t>notable </a:t>
            </a:r>
            <a:r>
              <a:rPr lang="en-US" dirty="0" smtClean="0">
                <a:solidFill>
                  <a:srgbClr val="292934"/>
                </a:solidFill>
              </a:rPr>
              <a:t>because he </a:t>
            </a:r>
            <a:r>
              <a:rPr lang="en-US" dirty="0" smtClean="0"/>
              <a:t>started the Disney company.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057400"/>
            <a:ext cx="3829050" cy="382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Sallis\AppData\Local\Microsoft\Windows\Temporary Internet Files\Content.IE5\3QCP9Q4X\MC90043386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5961" y="3124200"/>
            <a:ext cx="1257186" cy="1257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Sallis\AppData\Local\Microsoft\Windows\Temporary Internet Files\Content.IE5\3R21LUR2\MC900441734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124200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Creative, Inventive, and notable people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2667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In Unit 3, we will be </a:t>
            </a:r>
            <a:r>
              <a:rPr lang="en-US" sz="3600" dirty="0" smtClean="0">
                <a:solidFill>
                  <a:schemeClr val="tx1"/>
                </a:solidFill>
              </a:rPr>
              <a:t>reading</a:t>
            </a:r>
            <a:r>
              <a:rPr lang="en-US" sz="3200" dirty="0" smtClean="0"/>
              <a:t> and </a:t>
            </a:r>
            <a:r>
              <a:rPr lang="en-US" sz="3600" dirty="0" smtClean="0">
                <a:solidFill>
                  <a:schemeClr val="tx1"/>
                </a:solidFill>
              </a:rPr>
              <a:t>writing</a:t>
            </a:r>
            <a:r>
              <a:rPr lang="en-US" sz="3200" dirty="0" smtClean="0"/>
              <a:t> about people who are </a:t>
            </a:r>
            <a:r>
              <a:rPr lang="en-US" sz="3200" b="1" i="1" dirty="0" smtClean="0">
                <a:solidFill>
                  <a:schemeClr val="bg2">
                    <a:lumMod val="25000"/>
                  </a:schemeClr>
                </a:solidFill>
              </a:rPr>
              <a:t>creative, inventive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3200" dirty="0" smtClean="0"/>
              <a:t>and </a:t>
            </a:r>
            <a:r>
              <a:rPr lang="en-US" sz="3200" b="1" i="1" dirty="0" smtClean="0">
                <a:solidFill>
                  <a:schemeClr val="bg2">
                    <a:lumMod val="25000"/>
                  </a:schemeClr>
                </a:solidFill>
              </a:rPr>
              <a:t>notable</a:t>
            </a:r>
            <a:r>
              <a:rPr lang="en-US" sz="3200" dirty="0" smtClean="0"/>
              <a:t>. Today we will talk about what these words mean and how the words are </a:t>
            </a:r>
            <a:r>
              <a:rPr lang="en-US" sz="3200" i="1" dirty="0" smtClean="0"/>
              <a:t>similar</a:t>
            </a:r>
            <a:r>
              <a:rPr lang="en-US" sz="3200" dirty="0" smtClean="0"/>
              <a:t> and </a:t>
            </a:r>
            <a:r>
              <a:rPr lang="en-US" sz="3200" i="1" dirty="0" smtClean="0"/>
              <a:t>different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350293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L.3.4, L.3.5</a:t>
            </a:r>
          </a:p>
          <a:p>
            <a:r>
              <a:rPr lang="en-US" sz="1200" dirty="0" smtClean="0"/>
              <a:t>SL.3.1c</a:t>
            </a:r>
          </a:p>
          <a:p>
            <a:r>
              <a:rPr lang="en-US" sz="1200" dirty="0" smtClean="0"/>
              <a:t>GH 3S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Score Yourself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 can </a:t>
            </a:r>
            <a:r>
              <a:rPr lang="en-US" sz="3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identify people who are </a:t>
            </a:r>
            <a:r>
              <a:rPr lang="en-US" sz="3200" i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creative, inventive, </a:t>
            </a:r>
            <a:r>
              <a:rPr lang="en-US" sz="3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and </a:t>
            </a:r>
            <a:r>
              <a:rPr lang="en-US" sz="3200" i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notable</a:t>
            </a:r>
            <a:endParaRPr lang="en-US" sz="2800" i="1" u="sng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 can </a:t>
            </a:r>
            <a:r>
              <a:rPr lang="en-US" sz="32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explain how these three words are similar and different</a:t>
            </a:r>
          </a:p>
          <a:p>
            <a:pPr marL="548640" lvl="2" indent="0">
              <a:buNone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4: I could teach this to a Kindergartener</a:t>
            </a:r>
          </a:p>
          <a:p>
            <a:pPr marL="548640" lvl="2" indent="0">
              <a:buNone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3: I can do this correctly on my own </a:t>
            </a:r>
          </a:p>
          <a:p>
            <a:pPr marL="548640" lvl="2" indent="0">
              <a:buNone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2: I might need help</a:t>
            </a:r>
          </a:p>
          <a:p>
            <a:pPr marL="548640" lvl="2" indent="0">
              <a:buNone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1: I think this is new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990600"/>
          </a:xfrm>
        </p:spPr>
        <p:txBody>
          <a:bodyPr/>
          <a:lstStyle/>
          <a:p>
            <a:r>
              <a:rPr lang="en-US" dirty="0" smtClean="0"/>
              <a:t>Creative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5181600" cy="2743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word comes from “create”  What does </a:t>
            </a:r>
            <a:r>
              <a:rPr lang="en-US" i="1" dirty="0" smtClean="0"/>
              <a:t>create </a:t>
            </a:r>
            <a:r>
              <a:rPr lang="en-US" dirty="0" smtClean="0"/>
              <a:t>mean?</a:t>
            </a:r>
          </a:p>
          <a:p>
            <a:pPr lvl="1"/>
            <a:r>
              <a:rPr lang="en-US" dirty="0" smtClean="0"/>
              <a:t>Create – to make something; to produce visual or performance art</a:t>
            </a:r>
          </a:p>
          <a:p>
            <a:r>
              <a:rPr lang="en-US" dirty="0" smtClean="0"/>
              <a:t>Creative is an adjective that describes a person who creates</a:t>
            </a:r>
          </a:p>
          <a:p>
            <a:r>
              <a:rPr lang="en-US" dirty="0" smtClean="0"/>
              <a:t>The person is called a creator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539730" y="4419600"/>
            <a:ext cx="3546143" cy="45947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2400" dirty="0" smtClean="0">
                <a:hlinkClick r:id="rId2"/>
              </a:rPr>
              <a:t>Ella Fitzgerald, Singer</a:t>
            </a:r>
            <a:endParaRPr lang="en-US" sz="2400" dirty="0" smtClean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4205022"/>
            <a:ext cx="2111975" cy="2500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1"/>
          <p:cNvSpPr txBox="1">
            <a:spLocks/>
          </p:cNvSpPr>
          <p:nvPr/>
        </p:nvSpPr>
        <p:spPr>
          <a:xfrm>
            <a:off x="2286000" y="5638800"/>
            <a:ext cx="28194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dirty="0" smtClean="0"/>
              <a:t>Dr. Seuss: 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2000" i="1" dirty="0" smtClean="0"/>
              <a:t>The Cat in the Hat</a:t>
            </a:r>
            <a:endParaRPr lang="en-US" sz="2000" dirty="0" smtClean="0"/>
          </a:p>
        </p:txBody>
      </p:sp>
      <p:pic>
        <p:nvPicPr>
          <p:cNvPr id="3078" name="Picture 6" descr="http://ts1.mm.bing.net/th?id=I.4699708637251052&amp;pid=1.7&amp;w=115&amp;h=143&amp;c=7&amp;rs=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05099" y="1326898"/>
            <a:ext cx="2314575" cy="2878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Inventive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523999"/>
            <a:ext cx="5562600" cy="2819399"/>
          </a:xfrm>
        </p:spPr>
        <p:txBody>
          <a:bodyPr>
            <a:noAutofit/>
          </a:bodyPr>
          <a:lstStyle/>
          <a:p>
            <a:r>
              <a:rPr lang="en-US" sz="2600" dirty="0" smtClean="0"/>
              <a:t>The word comes from “invent”  What does </a:t>
            </a:r>
            <a:r>
              <a:rPr lang="en-US" sz="2600" i="1" dirty="0" smtClean="0"/>
              <a:t>invent</a:t>
            </a:r>
            <a:r>
              <a:rPr lang="en-US" sz="2600" dirty="0" smtClean="0"/>
              <a:t> mean?</a:t>
            </a:r>
          </a:p>
          <a:p>
            <a:pPr lvl="1"/>
            <a:r>
              <a:rPr lang="en-US" sz="2200" dirty="0" smtClean="0"/>
              <a:t>Invent – think of or build something first</a:t>
            </a:r>
          </a:p>
          <a:p>
            <a:r>
              <a:rPr lang="en-US" sz="2600" dirty="0" smtClean="0"/>
              <a:t>Inventive is an adjective that describes a person who invents</a:t>
            </a:r>
          </a:p>
          <a:p>
            <a:r>
              <a:rPr lang="en-US" sz="2600" dirty="0" smtClean="0"/>
              <a:t>The person is called an </a:t>
            </a:r>
            <a:r>
              <a:rPr lang="en-US" sz="2800" dirty="0" smtClean="0"/>
              <a:t>inventor</a:t>
            </a:r>
            <a:endParaRPr lang="en-US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11755" y="1540964"/>
            <a:ext cx="2834610" cy="2229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943600" y="3782943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Alexander Graham Bell:</a:t>
            </a:r>
          </a:p>
          <a:p>
            <a:pPr algn="ctr"/>
            <a:r>
              <a:rPr lang="en-US" sz="2000" dirty="0" smtClean="0"/>
              <a:t>The Telephone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471495"/>
            <a:ext cx="1295400" cy="2108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362200" y="5525730"/>
            <a:ext cx="2500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Thomas Edison:</a:t>
            </a:r>
          </a:p>
          <a:p>
            <a:pPr algn="ctr"/>
            <a:r>
              <a:rPr lang="en-US" sz="2000" dirty="0" smtClean="0"/>
              <a:t>The </a:t>
            </a:r>
            <a:r>
              <a:rPr lang="en-US" sz="2000" dirty="0" err="1" smtClean="0"/>
              <a:t>Lightbulb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/>
          <a:lstStyle/>
          <a:p>
            <a:r>
              <a:rPr lang="en-US" dirty="0" smtClean="0"/>
              <a:t>Notable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384879"/>
            <a:ext cx="4419600" cy="257752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word comes from “note” What does </a:t>
            </a:r>
            <a:r>
              <a:rPr lang="en-US" i="1" dirty="0" smtClean="0"/>
              <a:t>note</a:t>
            </a:r>
            <a:r>
              <a:rPr lang="en-US" dirty="0" smtClean="0"/>
              <a:t> mean?</a:t>
            </a:r>
          </a:p>
          <a:p>
            <a:pPr lvl="1"/>
            <a:r>
              <a:rPr lang="en-US" dirty="0" smtClean="0"/>
              <a:t>Note – pay attention to a person or idea that is important or interesting</a:t>
            </a:r>
          </a:p>
          <a:p>
            <a:r>
              <a:rPr lang="en-US" dirty="0" smtClean="0"/>
              <a:t>Notable is the adjective that describes a person or idea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5880679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Steve Jobs:</a:t>
            </a:r>
          </a:p>
          <a:p>
            <a:pPr algn="ctr"/>
            <a:r>
              <a:rPr lang="en-US" sz="2000" dirty="0" smtClean="0"/>
              <a:t>Founder of The Apple Company</a:t>
            </a:r>
            <a:endParaRPr lang="en-US" sz="2000" dirty="0"/>
          </a:p>
        </p:txBody>
      </p:sp>
      <p:pic>
        <p:nvPicPr>
          <p:cNvPr id="2054" name="Picture 6" descr="http://ts2.mm.bing.net/th?id=I.4558580299793741&amp;pid=1.7&amp;w=113&amp;h=145&amp;c=7&amp;rs=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6706" y="838200"/>
            <a:ext cx="2133600" cy="2737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665260" y="3842968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Barack Obama:</a:t>
            </a:r>
          </a:p>
          <a:p>
            <a:pPr algn="ctr"/>
            <a:r>
              <a:rPr lang="en-US" sz="2000" dirty="0" smtClean="0"/>
              <a:t>The first Black (African-American) President of the US</a:t>
            </a:r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3899338" y="4862723"/>
            <a:ext cx="524466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What makes these two people important?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6" name="Picture 8" descr="http://ts1.mm.bing.net/th?id=I.4856977419273824&amp;pid=1.7&amp;w=138&amp;h=142&amp;c=7&amp;rs=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74578"/>
            <a:ext cx="1905000" cy="1960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10600" cy="9906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How are these words the same and different?</a:t>
            </a:r>
            <a:br>
              <a:rPr lang="en-US" sz="3200" dirty="0" smtClean="0"/>
            </a:br>
            <a:r>
              <a:rPr lang="en-US" sz="3200" dirty="0" smtClean="0"/>
              <a:t>Talk to your partner.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18273193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944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81000"/>
            <a:ext cx="88392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Think about these people. Are they creative, inventive, or notable? On your paper, put their names in the area you think they belong.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8600" y="1828800"/>
            <a:ext cx="4267200" cy="471830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Sally Ride, first female astronaut</a:t>
            </a:r>
          </a:p>
          <a:p>
            <a:r>
              <a:rPr lang="en-US" dirty="0" smtClean="0"/>
              <a:t>George Washington, first US president</a:t>
            </a:r>
          </a:p>
          <a:p>
            <a:r>
              <a:rPr lang="en-US" dirty="0" smtClean="0"/>
              <a:t>Taylor Swift, musician</a:t>
            </a:r>
          </a:p>
          <a:p>
            <a:r>
              <a:rPr lang="en-US" dirty="0" smtClean="0"/>
              <a:t>Henry Ford, founded the company that made the first affordable cars</a:t>
            </a:r>
          </a:p>
          <a:p>
            <a:r>
              <a:rPr lang="en-US" dirty="0" smtClean="0"/>
              <a:t>Wright brothers, first to fly</a:t>
            </a:r>
          </a:p>
          <a:p>
            <a:r>
              <a:rPr lang="en-US" dirty="0" smtClean="0"/>
              <a:t>Doreen Cronin, author of </a:t>
            </a:r>
            <a:r>
              <a:rPr lang="en-US" i="1" dirty="0" smtClean="0"/>
              <a:t>Click, Clack, Moo</a:t>
            </a:r>
            <a:endParaRPr lang="en-US" dirty="0" smtClean="0"/>
          </a:p>
          <a:p>
            <a:r>
              <a:rPr lang="en-US" dirty="0" smtClean="0"/>
              <a:t>Picasso, painter and sculptor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671445837"/>
              </p:ext>
            </p:extLst>
          </p:nvPr>
        </p:nvGraphicFramePr>
        <p:xfrm>
          <a:off x="4343400" y="1524000"/>
          <a:ext cx="4572000" cy="5181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5672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2286</TotalTime>
  <Words>515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How are these characters similar? With a partner, list 3 ways they are alike.</vt:lpstr>
      <vt:lpstr>Created by Walt Disney</vt:lpstr>
      <vt:lpstr>Creative, Inventive, and notable people</vt:lpstr>
      <vt:lpstr>Score Yourself</vt:lpstr>
      <vt:lpstr>Creative</vt:lpstr>
      <vt:lpstr>Inventive</vt:lpstr>
      <vt:lpstr>Notable</vt:lpstr>
      <vt:lpstr>How are these words the same and different? Talk to your partner.</vt:lpstr>
      <vt:lpstr>Think about these people. Are they creative, inventive, or notable? On your paper, put their names in the area you think they belong.</vt:lpstr>
      <vt:lpstr>Score Yourself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</dc:title>
  <dc:creator>st</dc:creator>
  <cp:lastModifiedBy>st</cp:lastModifiedBy>
  <cp:revision>193</cp:revision>
  <dcterms:created xsi:type="dcterms:W3CDTF">2012-08-27T12:36:24Z</dcterms:created>
  <dcterms:modified xsi:type="dcterms:W3CDTF">2012-11-12T22:07:24Z</dcterms:modified>
</cp:coreProperties>
</file>